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9" r:id="rId2"/>
    <p:sldId id="273" r:id="rId3"/>
    <p:sldId id="260" r:id="rId4"/>
    <p:sldId id="261" r:id="rId5"/>
    <p:sldId id="266" r:id="rId6"/>
    <p:sldId id="267" r:id="rId7"/>
    <p:sldId id="271" r:id="rId8"/>
    <p:sldId id="264" r:id="rId9"/>
    <p:sldId id="268" r:id="rId10"/>
    <p:sldId id="269" r:id="rId11"/>
    <p:sldId id="270" r:id="rId12"/>
  </p:sldIdLst>
  <p:sldSz cx="22680613" cy="8640763"/>
  <p:notesSz cx="7104063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Dsog6z6OJT0s4Eme2Ql1Pbt3i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236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1" tIns="49512" rIns="99051" bIns="49512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3993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1" tIns="49512" rIns="99051" bIns="49512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1" tIns="49512" rIns="99051" bIns="49512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1" tIns="49512" rIns="99051" bIns="49512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1" tIns="49512" rIns="99051" bIns="49512" anchor="b" anchorCtr="0">
            <a:noAutofit/>
          </a:bodyPr>
          <a:lstStyle/>
          <a:p>
            <a:pPr algn="r"/>
            <a:fld id="{00000000-1234-1234-1234-123412341234}" type="slidenum">
              <a:rPr lang="en-US" altLang="ja-JP" sz="1300" smtClean="0">
                <a:solidFill>
                  <a:schemeClr val="dk1"/>
                </a:solidFill>
              </a:rPr>
              <a:pPr algn="r"/>
              <a:t>‹#›</a:t>
            </a:fld>
            <a:endParaRPr lang="en-US" sz="13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217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8095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534E8EAE-E342-9A49-46C0-243288FCE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A576BF53-63AD-7D51-4469-8493D287D5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EC67B31D-4F00-D1D0-0D78-6109353E57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3953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943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1801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B7F86C98-1E7E-4B0C-FF6F-517771AF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>
            <a:extLst>
              <a:ext uri="{FF2B5EF4-FFF2-40B4-BE49-F238E27FC236}">
                <a16:creationId xmlns:a16="http://schemas.microsoft.com/office/drawing/2014/main" id="{F5DE084E-6CA4-7D2C-6960-68C0D2B840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21" name="Google Shape;121;p6:notes">
            <a:extLst>
              <a:ext uri="{FF2B5EF4-FFF2-40B4-BE49-F238E27FC236}">
                <a16:creationId xmlns:a16="http://schemas.microsoft.com/office/drawing/2014/main" id="{96A3CB8E-A8B0-E773-FFE8-5FD1E54DB1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350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B59F0D1B-125D-1D46-107D-4B45D2B11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>
            <a:extLst>
              <a:ext uri="{FF2B5EF4-FFF2-40B4-BE49-F238E27FC236}">
                <a16:creationId xmlns:a16="http://schemas.microsoft.com/office/drawing/2014/main" id="{5443B40F-2A05-A811-CC12-2E16BD3B4C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33" name="Google Shape;133;p8:notes">
            <a:extLst>
              <a:ext uri="{FF2B5EF4-FFF2-40B4-BE49-F238E27FC236}">
                <a16:creationId xmlns:a16="http://schemas.microsoft.com/office/drawing/2014/main" id="{5B7F93BC-FE48-F021-386C-00359609AD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9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6826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ef6fe21e6b_0_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</p:spPr>
        <p:txBody>
          <a:bodyPr spcFirstLastPara="1" wrap="square" lIns="99051" tIns="49512" rIns="99051" bIns="495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3" name="Google Shape;153;g2ef6fe21e6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81075" y="1279525"/>
            <a:ext cx="9066213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137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2835077" y="1414125"/>
            <a:ext cx="17010460" cy="300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Calibri"/>
              <a:buNone/>
              <a:defRPr sz="7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2835077" y="4538401"/>
            <a:ext cx="17010460" cy="208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3024"/>
              <a:buNone/>
              <a:defRPr sz="3024"/>
            </a:lvl1pPr>
            <a:lvl2pPr lvl="1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2pPr>
            <a:lvl3pPr lvl="2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None/>
              <a:defRPr sz="2268"/>
            </a:lvl3pPr>
            <a:lvl4pPr lvl="3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4pPr>
            <a:lvl5pPr lvl="4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5pPr>
            <a:lvl6pPr lvl="5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6pPr>
            <a:lvl7pPr lvl="6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7pPr>
            <a:lvl8pPr lvl="7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8pPr>
            <a:lvl9pPr lvl="8" algn="ctr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1559292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8599064" y="-4739569"/>
            <a:ext cx="5482485" cy="1956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15014744" y="1676111"/>
            <a:ext cx="7322647" cy="489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5091976" y="-3072643"/>
            <a:ext cx="7322647" cy="1438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1559292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1559292" y="2300203"/>
            <a:ext cx="19562029" cy="548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1547479" y="2154191"/>
            <a:ext cx="19562029" cy="359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Calibri"/>
              <a:buNone/>
              <a:defRPr sz="7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1547479" y="5782512"/>
            <a:ext cx="19562029" cy="1890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rgbClr val="888888"/>
              </a:buClr>
              <a:buSzPts val="3024"/>
              <a:buNone/>
              <a:defRPr sz="3024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268"/>
              <a:buNone/>
              <a:defRPr sz="226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888888"/>
              </a:buClr>
              <a:buSzPts val="2016"/>
              <a:buNone/>
              <a:defRPr sz="2016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1559292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1559292" y="2300203"/>
            <a:ext cx="9639261" cy="548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11482060" y="2300203"/>
            <a:ext cx="9639261" cy="548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1562246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1562247" y="2118188"/>
            <a:ext cx="9594962" cy="103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3024"/>
              <a:buNone/>
              <a:defRPr sz="3024" b="1"/>
            </a:lvl1pPr>
            <a:lvl2pPr marL="914400" lvl="1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2pPr>
            <a:lvl3pPr marL="1371600" lvl="2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None/>
              <a:defRPr sz="2268" b="1"/>
            </a:lvl3pPr>
            <a:lvl4pPr marL="1828800" lvl="3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4pPr>
            <a:lvl5pPr marL="2286000" lvl="4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5pPr>
            <a:lvl6pPr marL="2743200" lvl="5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6pPr>
            <a:lvl7pPr marL="3200400" lvl="6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7pPr>
            <a:lvl8pPr marL="3657600" lvl="7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8pPr>
            <a:lvl9pPr marL="4114800" lvl="8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1562247" y="3156278"/>
            <a:ext cx="9594962" cy="4642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11482060" y="2118188"/>
            <a:ext cx="9642215" cy="103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3024"/>
              <a:buNone/>
              <a:defRPr sz="3024" b="1"/>
            </a:lvl1pPr>
            <a:lvl2pPr marL="914400" lvl="1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2pPr>
            <a:lvl3pPr marL="1371600" lvl="2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None/>
              <a:defRPr sz="2268" b="1"/>
            </a:lvl3pPr>
            <a:lvl4pPr marL="1828800" lvl="3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4pPr>
            <a:lvl5pPr marL="2286000" lvl="4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5pPr>
            <a:lvl6pPr marL="2743200" lvl="5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6pPr>
            <a:lvl7pPr marL="3200400" lvl="6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7pPr>
            <a:lvl8pPr marL="3657600" lvl="7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8pPr>
            <a:lvl9pPr marL="4114800" lvl="8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11482060" y="3156278"/>
            <a:ext cx="9642215" cy="4642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1559292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1562247" y="576051"/>
            <a:ext cx="7315087" cy="201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32"/>
              <a:buFont typeface="Calibri"/>
              <a:buNone/>
              <a:defRPr sz="403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9642215" y="1244111"/>
            <a:ext cx="11482060" cy="6140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4632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4032"/>
              <a:buChar char="•"/>
              <a:defRPr sz="4032"/>
            </a:lvl1pPr>
            <a:lvl2pPr marL="914400" lvl="1" indent="-452628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528"/>
              <a:buChar char="•"/>
              <a:defRPr sz="3528"/>
            </a:lvl2pPr>
            <a:lvl3pPr marL="1371600" lvl="2" indent="-420624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024"/>
              <a:buChar char="•"/>
              <a:defRPr sz="3024"/>
            </a:lvl3pPr>
            <a:lvl4pPr marL="1828800" lvl="3" indent="-388619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4pPr>
            <a:lvl5pPr marL="2286000" lvl="4" indent="-38862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5pPr>
            <a:lvl6pPr marL="2743200" lvl="5" indent="-38862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6pPr>
            <a:lvl7pPr marL="3200400" lvl="6" indent="-38862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7pPr>
            <a:lvl8pPr marL="3657600" lvl="7" indent="-38862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8pPr>
            <a:lvl9pPr marL="4114800" lvl="8" indent="-38862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1562247" y="2592229"/>
            <a:ext cx="7315087" cy="480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1pPr>
            <a:lvl2pPr marL="914400" lvl="1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2pPr>
            <a:lvl3pPr marL="1371600" lvl="2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512"/>
              <a:buNone/>
              <a:defRPr sz="1512"/>
            </a:lvl3pPr>
            <a:lvl4pPr marL="1828800" lvl="3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4pPr>
            <a:lvl5pPr marL="2286000" lvl="4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5pPr>
            <a:lvl6pPr marL="2743200" lvl="5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6pPr>
            <a:lvl7pPr marL="3200400" lvl="6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7pPr>
            <a:lvl8pPr marL="3657600" lvl="7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8pPr>
            <a:lvl9pPr marL="4114800" lvl="8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1562247" y="576051"/>
            <a:ext cx="7315087" cy="201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32"/>
              <a:buFont typeface="Calibri"/>
              <a:buNone/>
              <a:defRPr sz="403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9642215" y="1244111"/>
            <a:ext cx="11482060" cy="614054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1562247" y="2592229"/>
            <a:ext cx="7315087" cy="480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2016"/>
              <a:buNone/>
              <a:defRPr sz="2016"/>
            </a:lvl1pPr>
            <a:lvl2pPr marL="914400" lvl="1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2pPr>
            <a:lvl3pPr marL="1371600" lvl="2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512"/>
              <a:buNone/>
              <a:defRPr sz="1512"/>
            </a:lvl3pPr>
            <a:lvl4pPr marL="1828800" lvl="3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4pPr>
            <a:lvl5pPr marL="2286000" lvl="4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5pPr>
            <a:lvl6pPr marL="2743200" lvl="5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6pPr>
            <a:lvl7pPr marL="3200400" lvl="6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7pPr>
            <a:lvl8pPr marL="3657600" lvl="7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8pPr>
            <a:lvl9pPr marL="4114800" lvl="8" indent="-228600" algn="l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1559292" y="460041"/>
            <a:ext cx="19562029" cy="167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44"/>
              <a:buFont typeface="Calibri"/>
              <a:buNone/>
              <a:defRPr sz="554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1559292" y="2300203"/>
            <a:ext cx="19562029" cy="548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52628" algn="l" rtl="0">
              <a:lnSpc>
                <a:spcPct val="90000"/>
              </a:lnSpc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SzPts val="3528"/>
              <a:buFont typeface="Arial"/>
              <a:buChar char="•"/>
              <a:defRPr sz="35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20624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024"/>
              <a:buFont typeface="Arial"/>
              <a:buChar char="•"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8619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72617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1559292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7512953" y="8008708"/>
            <a:ext cx="7654707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16018183" y="8008708"/>
            <a:ext cx="5103138" cy="46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51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6A2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464400" y="700391"/>
            <a:ext cx="21773030" cy="738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9000" b="0" i="0" u="none" strike="noStrike" cap="none" dirty="0">
                <a:solidFill>
                  <a:schemeClr val="dk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sym typeface="Arial"/>
              </a:rPr>
              <a:t>令和８年度入試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9000" dirty="0">
                <a:solidFill>
                  <a:schemeClr val="dk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出願登録は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9000" dirty="0">
                <a:solidFill>
                  <a:schemeClr val="dk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１２月１日から</a:t>
            </a:r>
            <a:endParaRPr lang="ja-JP" altLang="en-US" sz="19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54317" y="0"/>
            <a:ext cx="16222005" cy="397591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14400" dirty="0">
                <a:solidFill>
                  <a:schemeClr val="accent5">
                    <a:lumMod val="50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写真でわかる</a:t>
            </a:r>
            <a:br>
              <a:rPr kumimoji="1" lang="en-US" altLang="ja-JP" sz="14400" dirty="0">
                <a:solidFill>
                  <a:schemeClr val="accent5">
                    <a:lumMod val="50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</a:br>
            <a:r>
              <a:rPr kumimoji="1" lang="ja-JP" altLang="en-US" sz="14400" dirty="0">
                <a:solidFill>
                  <a:schemeClr val="accent5">
                    <a:lumMod val="50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国際高校の日常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24403" y="6670907"/>
            <a:ext cx="14015879" cy="198913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kumimoji="1" lang="ja-JP" altLang="en-US" sz="10800" dirty="0">
                <a:solidFill>
                  <a:schemeClr val="accent5">
                    <a:lumMod val="50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フォローお願いします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t="10578" r="49356" b="5333"/>
          <a:stretch/>
        </p:blipFill>
        <p:spPr>
          <a:xfrm>
            <a:off x="0" y="-18660"/>
            <a:ext cx="2554318" cy="864014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t="5208" r="18807" b="2238"/>
          <a:stretch/>
        </p:blipFill>
        <p:spPr>
          <a:xfrm>
            <a:off x="18826388" y="7925"/>
            <a:ext cx="3854225" cy="863283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5752" y="3975910"/>
            <a:ext cx="4001309" cy="459724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14595" r="14469" b="14767"/>
          <a:stretch/>
        </p:blipFill>
        <p:spPr>
          <a:xfrm>
            <a:off x="2554318" y="6670907"/>
            <a:ext cx="1970085" cy="195057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2529" r="2355" b="66283"/>
          <a:stretch/>
        </p:blipFill>
        <p:spPr>
          <a:xfrm>
            <a:off x="2677417" y="4014463"/>
            <a:ext cx="8007178" cy="261789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t="34382" r="2505" b="34444"/>
          <a:stretch/>
        </p:blipFill>
        <p:spPr>
          <a:xfrm>
            <a:off x="10734661" y="4024237"/>
            <a:ext cx="7962592" cy="260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2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-32426"/>
            <a:ext cx="22680613" cy="2573831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r>
              <a:rPr kumimoji="1" lang="ja-JP" altLang="en-US" sz="17300" dirty="0">
                <a:solidFill>
                  <a:schemeClr val="bg1">
                    <a:lumMod val="9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写真でわかる国際高校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t="5208" r="18807" b="2238"/>
          <a:stretch/>
        </p:blipFill>
        <p:spPr>
          <a:xfrm>
            <a:off x="18842188" y="2541405"/>
            <a:ext cx="3854225" cy="8632838"/>
          </a:xfrm>
          <a:prstGeom prst="rect">
            <a:avLst/>
          </a:prstGeom>
        </p:spPr>
      </p:pic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620773" y="6067279"/>
            <a:ext cx="20075640" cy="2601936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kumimoji="1" lang="ja-JP" altLang="en-US" sz="14000" dirty="0">
                <a:solidFill>
                  <a:schemeClr val="accent5">
                    <a:lumMod val="50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フォローお願いします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t="10578" r="49356" b="5333"/>
          <a:stretch/>
        </p:blipFill>
        <p:spPr>
          <a:xfrm>
            <a:off x="-15800" y="2534097"/>
            <a:ext cx="2554318" cy="864014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29" y="9569630"/>
            <a:ext cx="4001309" cy="459724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14595" r="14469" b="14767"/>
          <a:stretch/>
        </p:blipFill>
        <p:spPr>
          <a:xfrm>
            <a:off x="-7182" y="6067279"/>
            <a:ext cx="2627955" cy="2601936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2529" r="2355" b="66283"/>
          <a:stretch/>
        </p:blipFill>
        <p:spPr>
          <a:xfrm>
            <a:off x="4837842" y="2384229"/>
            <a:ext cx="11745854" cy="3840226"/>
          </a:xfrm>
          <a:prstGeom prst="rect">
            <a:avLst/>
          </a:prstGeom>
          <a:effectLst>
            <a:softEdge rad="1143000"/>
          </a:effectLst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t="34382" r="2505" b="34444"/>
          <a:stretch/>
        </p:blipFill>
        <p:spPr>
          <a:xfrm>
            <a:off x="10115228" y="9569630"/>
            <a:ext cx="7962592" cy="2600084"/>
          </a:xfrm>
          <a:prstGeom prst="rect">
            <a:avLst/>
          </a:prstGeom>
          <a:effectLst>
            <a:softEdge rad="508000"/>
          </a:effectLst>
        </p:spPr>
      </p:pic>
    </p:spTree>
    <p:extLst>
      <p:ext uri="{BB962C8B-B14F-4D97-AF65-F5344CB8AC3E}">
        <p14:creationId xmlns:p14="http://schemas.microsoft.com/office/powerpoint/2010/main" val="2167420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7CEED0CC-7DDE-8C28-4C98-035BCDC2D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F68C9660-5AB0-E090-86C5-DCD958B499E2}"/>
              </a:ext>
            </a:extLst>
          </p:cNvPr>
          <p:cNvSpPr txBox="1"/>
          <p:nvPr/>
        </p:nvSpPr>
        <p:spPr>
          <a:xfrm>
            <a:off x="464400" y="700391"/>
            <a:ext cx="21773030" cy="651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0" b="0" i="0" u="none" strike="noStrike" cap="none" dirty="0">
                <a:solidFill>
                  <a:schemeClr val="dk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sym typeface="Arial"/>
              </a:rPr>
              <a:t>令和８年度入試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0" dirty="0">
                <a:solidFill>
                  <a:schemeClr val="dk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出願登録はコチラ</a:t>
            </a:r>
            <a:endParaRPr lang="ja-JP" altLang="en-US" sz="20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42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6A2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>
          <a:xfrm>
            <a:off x="508654" y="3630221"/>
            <a:ext cx="21874899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令和6年度入試出願登録はコチラ</a:t>
            </a: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0" y="0"/>
            <a:ext cx="22680613" cy="8640763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/>
        </p:nvSpPr>
        <p:spPr>
          <a:xfrm>
            <a:off x="403791" y="335478"/>
            <a:ext cx="21873029" cy="8017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令和6年度入試合格発表はコチラ</a:t>
            </a:r>
            <a:endParaRPr sz="1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推薦入試		1.16	(火)13：00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一般入試		2.9			(金)13：00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※ログインID：受験番号</a:t>
            </a:r>
            <a:endParaRPr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パスワード：出願時に入力したもの</a:t>
            </a:r>
            <a:endParaRPr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0" y="0"/>
            <a:ext cx="22680613" cy="8640763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Shape 122">
          <a:extLst>
            <a:ext uri="{FF2B5EF4-FFF2-40B4-BE49-F238E27FC236}">
              <a16:creationId xmlns:a16="http://schemas.microsoft.com/office/drawing/2014/main" id="{6E3FD08D-AE09-12ED-0AED-2ED49160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>
            <a:extLst>
              <a:ext uri="{FF2B5EF4-FFF2-40B4-BE49-F238E27FC236}">
                <a16:creationId xmlns:a16="http://schemas.microsoft.com/office/drawing/2014/main" id="{C9345654-4540-C158-42E2-6D79FF50690A}"/>
              </a:ext>
            </a:extLst>
          </p:cNvPr>
          <p:cNvSpPr txBox="1"/>
          <p:nvPr/>
        </p:nvSpPr>
        <p:spPr>
          <a:xfrm>
            <a:off x="-377373" y="0"/>
            <a:ext cx="23435357" cy="1183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92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令和</a:t>
            </a:r>
            <a:r>
              <a:rPr lang="ja-JP" altLang="en-US" sz="192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８</a:t>
            </a:r>
            <a:r>
              <a:rPr lang="ja-JP" sz="192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年度入試</a:t>
            </a:r>
            <a:endParaRPr lang="en-US" altLang="ja-JP" sz="19200" dirty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合格発表</a:t>
            </a:r>
            <a:r>
              <a:rPr lang="ja-JP" altLang="en-US" sz="150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・</a:t>
            </a:r>
            <a:r>
              <a:rPr lang="ja-JP" altLang="en-US" sz="180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入学手続き</a:t>
            </a:r>
            <a:r>
              <a:rPr lang="ja-JP" sz="19200" dirty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sym typeface="Arial"/>
              </a:rPr>
              <a:t>はコチラ</a:t>
            </a:r>
            <a:endParaRPr lang="en-US" altLang="ja-JP" sz="19200" dirty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900" dirty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sym typeface="Arial"/>
            </a:endParaRPr>
          </a:p>
        </p:txBody>
      </p:sp>
      <p:sp>
        <p:nvSpPr>
          <p:cNvPr id="124" name="Google Shape;124;p6">
            <a:extLst>
              <a:ext uri="{FF2B5EF4-FFF2-40B4-BE49-F238E27FC236}">
                <a16:creationId xmlns:a16="http://schemas.microsoft.com/office/drawing/2014/main" id="{85980A94-54E1-0878-D16C-B0436182F244}"/>
              </a:ext>
            </a:extLst>
          </p:cNvPr>
          <p:cNvSpPr/>
          <p:nvPr/>
        </p:nvSpPr>
        <p:spPr>
          <a:xfrm>
            <a:off x="0" y="0"/>
            <a:ext cx="22680613" cy="8640763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4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24803A37-582B-FB04-C64D-190BB12E7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サッカーをしている男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A26F5DA-1859-3B38-2809-6C1ADA34B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6925" y="6179018"/>
            <a:ext cx="2298852" cy="2461745"/>
          </a:xfrm>
          <a:prstGeom prst="rect">
            <a:avLst/>
          </a:prstGeom>
        </p:spPr>
      </p:pic>
      <p:pic>
        <p:nvPicPr>
          <p:cNvPr id="7" name="図 6" descr="屋外, グリーン, 建物, 記号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F3139D6-BF35-3075-D83B-ADDE8D0B9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6267" y="6153396"/>
            <a:ext cx="2076450" cy="2051050"/>
          </a:xfrm>
          <a:prstGeom prst="rect">
            <a:avLst/>
          </a:prstGeom>
        </p:spPr>
      </p:pic>
      <p:pic>
        <p:nvPicPr>
          <p:cNvPr id="137" name="Google Shape;137;p8">
            <a:extLst>
              <a:ext uri="{FF2B5EF4-FFF2-40B4-BE49-F238E27FC236}">
                <a16:creationId xmlns:a16="http://schemas.microsoft.com/office/drawing/2014/main" id="{5107DB7C-00C4-0670-0B08-0C85A3AA607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rcRect l="12980" t="7406" r="8944" b="4307"/>
          <a:stretch/>
        </p:blipFill>
        <p:spPr>
          <a:xfrm>
            <a:off x="17295777" y="0"/>
            <a:ext cx="5384835" cy="864076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8">
            <a:extLst>
              <a:ext uri="{FF2B5EF4-FFF2-40B4-BE49-F238E27FC236}">
                <a16:creationId xmlns:a16="http://schemas.microsoft.com/office/drawing/2014/main" id="{30D27454-2290-A875-269B-2C7EF6C56515}"/>
              </a:ext>
            </a:extLst>
          </p:cNvPr>
          <p:cNvSpPr/>
          <p:nvPr/>
        </p:nvSpPr>
        <p:spPr>
          <a:xfrm>
            <a:off x="12526592" y="3046948"/>
            <a:ext cx="4824917" cy="31906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alt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r>
              <a:rPr 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㈭</a:t>
            </a:r>
            <a:endParaRPr lang="en-US" altLang="ja-JP" sz="10500" dirty="0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8/</a:t>
            </a:r>
            <a:r>
              <a:rPr lang="ja-JP" altLang="en-US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１</a:t>
            </a:r>
            <a:r>
              <a:rPr lang="ja-JP" sz="105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㈮</a:t>
            </a:r>
            <a:endParaRPr dirty="0"/>
          </a:p>
        </p:txBody>
      </p:sp>
      <p:sp>
        <p:nvSpPr>
          <p:cNvPr id="139" name="Google Shape;139;p8">
            <a:extLst>
              <a:ext uri="{FF2B5EF4-FFF2-40B4-BE49-F238E27FC236}">
                <a16:creationId xmlns:a16="http://schemas.microsoft.com/office/drawing/2014/main" id="{C91CC06F-723A-90C1-7C36-08DF094FB6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" y="6983832"/>
            <a:ext cx="12490314" cy="165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altLang="ja-JP" sz="107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6/2(</a:t>
            </a:r>
            <a:r>
              <a:rPr lang="ja-JP" altLang="en-US" sz="107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月</a:t>
            </a:r>
            <a:r>
              <a:rPr lang="en-US" altLang="ja-JP" sz="107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ja-JP" sz="107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申込受付開始</a:t>
            </a:r>
            <a:endParaRPr sz="3200" dirty="0">
              <a:solidFill>
                <a:srgbClr val="00B0F0"/>
              </a:solidFill>
            </a:endParaRPr>
          </a:p>
        </p:txBody>
      </p:sp>
      <p:pic>
        <p:nvPicPr>
          <p:cNvPr id="3" name="図 2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5207F90-7C76-01C1-473E-9ECB102B2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490315" cy="6983832"/>
          </a:xfrm>
          <a:prstGeom prst="rect">
            <a:avLst/>
          </a:prstGeom>
        </p:spPr>
      </p:pic>
      <p:sp>
        <p:nvSpPr>
          <p:cNvPr id="13" name="Google Shape;150;p9">
            <a:extLst>
              <a:ext uri="{FF2B5EF4-FFF2-40B4-BE49-F238E27FC236}">
                <a16:creationId xmlns:a16="http://schemas.microsoft.com/office/drawing/2014/main" id="{58754095-EBD1-054C-C52E-B7A5CC23938B}"/>
              </a:ext>
            </a:extLst>
          </p:cNvPr>
          <p:cNvSpPr txBox="1"/>
          <p:nvPr/>
        </p:nvSpPr>
        <p:spPr>
          <a:xfrm>
            <a:off x="12325435" y="-42561"/>
            <a:ext cx="518435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600" dirty="0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申込みは</a:t>
            </a:r>
            <a:endParaRPr lang="en-US" altLang="ja-JP" sz="9600" dirty="0">
              <a:solidFill>
                <a:srgbClr val="FF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600" dirty="0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コチラ</a:t>
            </a:r>
            <a:endParaRPr sz="11500" dirty="0">
              <a:solidFill>
                <a:srgbClr val="FF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137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1978E4-6FC8-1DB0-9167-DCFAFB18E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30B4B7-ED11-3678-AA65-CFB49A4B8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2A42CE-718C-C2F0-46CF-855CF5EB2F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30" t="-77" r="7078" b="80463"/>
          <a:stretch>
            <a:fillRect/>
          </a:stretch>
        </p:blipFill>
        <p:spPr>
          <a:xfrm>
            <a:off x="-1" y="-1"/>
            <a:ext cx="22680613" cy="864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8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9"/>
          <p:cNvPicPr preferRelativeResize="0"/>
          <p:nvPr/>
        </p:nvPicPr>
        <p:blipFill>
          <a:blip r:embed="rId3"/>
          <a:srcRect l="3832" r="3832"/>
          <a:stretch/>
        </p:blipFill>
        <p:spPr>
          <a:xfrm>
            <a:off x="0" y="0"/>
            <a:ext cx="12978753" cy="8640763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9"/>
          <p:cNvSpPr/>
          <p:nvPr/>
        </p:nvSpPr>
        <p:spPr>
          <a:xfrm>
            <a:off x="20418136" y="9590809"/>
            <a:ext cx="914400" cy="9144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10713027" y="83127"/>
            <a:ext cx="2878282" cy="2389909"/>
          </a:xfrm>
          <a:prstGeom prst="wedgeEllipseCallout">
            <a:avLst>
              <a:gd name="adj1" fmla="val 31875"/>
              <a:gd name="adj2" fmla="val 65109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12978753" y="5824827"/>
            <a:ext cx="2951018" cy="2815936"/>
          </a:xfrm>
          <a:prstGeom prst="star12">
            <a:avLst>
              <a:gd name="adj" fmla="val 37500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/>
          <p:nvPr/>
        </p:nvSpPr>
        <p:spPr>
          <a:xfrm>
            <a:off x="20096018" y="2473036"/>
            <a:ext cx="2888673" cy="1995055"/>
          </a:xfrm>
          <a:prstGeom prst="wedgeRoundRectCallout">
            <a:avLst>
              <a:gd name="adj1" fmla="val -40257"/>
              <a:gd name="adj2" fmla="val 72917"/>
              <a:gd name="adj3" fmla="val 16667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9"/>
          <p:cNvSpPr txBox="1"/>
          <p:nvPr/>
        </p:nvSpPr>
        <p:spPr>
          <a:xfrm>
            <a:off x="13201650" y="203264"/>
            <a:ext cx="9085633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令和</a:t>
            </a:r>
            <a:r>
              <a:rPr lang="ja-JP" altLang="en-US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７</a:t>
            </a:r>
            <a:r>
              <a:rPr lang="ja-JP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年度</a:t>
            </a:r>
            <a:endParaRPr sz="6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3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進学相談会</a:t>
            </a:r>
            <a:endParaRPr dirty="0"/>
          </a:p>
        </p:txBody>
      </p:sp>
      <p:sp>
        <p:nvSpPr>
          <p:cNvPr id="150" name="Google Shape;150;p9"/>
          <p:cNvSpPr txBox="1"/>
          <p:nvPr/>
        </p:nvSpPr>
        <p:spPr>
          <a:xfrm>
            <a:off x="12727708" y="4812138"/>
            <a:ext cx="995290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600" dirty="0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申し込みはコチラ</a:t>
            </a:r>
            <a:endParaRPr sz="11500" dirty="0">
              <a:solidFill>
                <a:srgbClr val="FF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2ef6fe21e6b_0_6" title="0833-large-image-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8125" y="0"/>
            <a:ext cx="23755100" cy="864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ef6fe21e6b_0_6"/>
          <p:cNvSpPr txBox="1"/>
          <p:nvPr/>
        </p:nvSpPr>
        <p:spPr>
          <a:xfrm>
            <a:off x="455250" y="371000"/>
            <a:ext cx="212064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3000" dirty="0">
                <a:solidFill>
                  <a:srgbClr val="980000"/>
                </a:solidFill>
              </a:rPr>
              <a:t>8/</a:t>
            </a:r>
            <a:r>
              <a:rPr lang="en-US" altLang="ja-JP" sz="13000" dirty="0">
                <a:solidFill>
                  <a:srgbClr val="980000"/>
                </a:solidFill>
              </a:rPr>
              <a:t>19</a:t>
            </a:r>
            <a:r>
              <a:rPr lang="ja-JP" sz="13000" dirty="0">
                <a:solidFill>
                  <a:srgbClr val="980000"/>
                </a:solidFill>
              </a:rPr>
              <a:t> 男子サッカー部体験会</a:t>
            </a:r>
            <a:endParaRPr sz="13000" dirty="0">
              <a:solidFill>
                <a:srgbClr val="980000"/>
              </a:solidFill>
            </a:endParaRPr>
          </a:p>
        </p:txBody>
      </p:sp>
      <p:sp>
        <p:nvSpPr>
          <p:cNvPr id="157" name="Google Shape;157;g2ef6fe21e6b_0_6"/>
          <p:cNvSpPr txBox="1"/>
          <p:nvPr/>
        </p:nvSpPr>
        <p:spPr>
          <a:xfrm>
            <a:off x="4510500" y="6281950"/>
            <a:ext cx="126822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600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申込みはコチラ</a:t>
            </a:r>
            <a:endParaRPr sz="13500">
              <a:solidFill>
                <a:srgbClr val="FF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2ef6fe21e6b_0_6"/>
          <p:cNvSpPr txBox="1"/>
          <p:nvPr/>
        </p:nvSpPr>
        <p:spPr>
          <a:xfrm>
            <a:off x="455250" y="2596700"/>
            <a:ext cx="144891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3000" dirty="0">
                <a:solidFill>
                  <a:srgbClr val="980000"/>
                </a:solidFill>
              </a:rPr>
              <a:t>8/2</a:t>
            </a:r>
            <a:r>
              <a:rPr lang="en-US" altLang="ja-JP" sz="13000" dirty="0">
                <a:solidFill>
                  <a:srgbClr val="980000"/>
                </a:solidFill>
              </a:rPr>
              <a:t>2</a:t>
            </a:r>
            <a:r>
              <a:rPr lang="ja-JP" sz="13000" dirty="0">
                <a:solidFill>
                  <a:srgbClr val="980000"/>
                </a:solidFill>
              </a:rPr>
              <a:t> 野球部体験会</a:t>
            </a:r>
            <a:endParaRPr sz="13000" dirty="0">
              <a:solidFill>
                <a:srgbClr val="980000"/>
              </a:solidFill>
            </a:endParaRPr>
          </a:p>
        </p:txBody>
      </p:sp>
      <p:pic>
        <p:nvPicPr>
          <p:cNvPr id="159" name="Google Shape;159;g2ef6fe21e6b_0_6" title="sports_soccer_pass_ma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50600" y="4438375"/>
            <a:ext cx="3854705" cy="40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ef6fe21e6b_0_6" title="baseball_seat_knoc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1950" y="4438375"/>
            <a:ext cx="4281326" cy="40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2ef6fe21e6b_0_6"/>
          <p:cNvSpPr/>
          <p:nvPr/>
        </p:nvSpPr>
        <p:spPr>
          <a:xfrm>
            <a:off x="20418136" y="9590809"/>
            <a:ext cx="914400" cy="9144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6023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4196</TotalTime>
  <Words>135</Words>
  <Application>Microsoft Office PowerPoint</Application>
  <PresentationFormat>ユーザー設定</PresentationFormat>
  <Paragraphs>32</Paragraphs>
  <Slides>11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HGP創英角ｺﾞｼｯｸUB</vt:lpstr>
      <vt:lpstr>HGS創英角ﾎﾟｯﾌﾟ体</vt:lpstr>
      <vt:lpstr>UD デジタル 教科書体 NP-B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写真でわかる 国際高校の日常</vt:lpstr>
      <vt:lpstr>写真でわかる国際高校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 健司</dc:creator>
  <cp:lastModifiedBy>坂田 芳寛</cp:lastModifiedBy>
  <cp:revision>27</cp:revision>
  <cp:lastPrinted>2025-05-31T14:27:21Z</cp:lastPrinted>
  <dcterms:created xsi:type="dcterms:W3CDTF">2022-05-12T03:47:19Z</dcterms:created>
  <dcterms:modified xsi:type="dcterms:W3CDTF">2026-07-07T09:30:29Z</dcterms:modified>
</cp:coreProperties>
</file>